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7" r:id="rId7"/>
    <p:sldId id="268" r:id="rId8"/>
    <p:sldId id="262" r:id="rId9"/>
    <p:sldId id="263" r:id="rId10"/>
    <p:sldId id="264" r:id="rId11"/>
    <p:sldId id="266" r:id="rId12"/>
    <p:sldId id="265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5371B-F793-4AC2-820D-BB7D1F49C238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60197-81C9-407B-97E5-EAC7CF86060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60197-81C9-407B-97E5-EAC7CF860605}" type="slidenum">
              <a:rPr lang="th-TH" smtClean="0"/>
              <a:t>13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CE08-FBBF-4289-B6C7-BF90B5948935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1FFE-96E6-497D-855B-95BB114A6309}" type="slidenum">
              <a:rPr lang="th-TH" smtClean="0"/>
              <a:t>‹#›</a:t>
            </a:fld>
            <a:endParaRPr lang="th-TH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CE08-FBBF-4289-B6C7-BF90B5948935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1FFE-96E6-497D-855B-95BB114A630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CE08-FBBF-4289-B6C7-BF90B5948935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1FFE-96E6-497D-855B-95BB114A630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CE08-FBBF-4289-B6C7-BF90B5948935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1FFE-96E6-497D-855B-95BB114A630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CE08-FBBF-4289-B6C7-BF90B5948935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A111FFE-96E6-497D-855B-95BB114A6309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CE08-FBBF-4289-B6C7-BF90B5948935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1FFE-96E6-497D-855B-95BB114A630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CE08-FBBF-4289-B6C7-BF90B5948935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1FFE-96E6-497D-855B-95BB114A630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CE08-FBBF-4289-B6C7-BF90B5948935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1FFE-96E6-497D-855B-95BB114A630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CE08-FBBF-4289-B6C7-BF90B5948935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1FFE-96E6-497D-855B-95BB114A630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CE08-FBBF-4289-B6C7-BF90B5948935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1FFE-96E6-497D-855B-95BB114A630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CE08-FBBF-4289-B6C7-BF90B5948935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1FFE-96E6-497D-855B-95BB114A630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3ECE08-FBBF-4289-B6C7-BF90B5948935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111FFE-96E6-497D-855B-95BB114A6309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Database Development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Prakan</a:t>
            </a:r>
            <a:r>
              <a:rPr lang="en-US" dirty="0" smtClean="0"/>
              <a:t> </a:t>
            </a:r>
            <a:r>
              <a:rPr lang="en-US" dirty="0" err="1" smtClean="0"/>
              <a:t>Sringam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การออกแบบฐานข้อมูลเชิงแนวคิด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290035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stdID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stdName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StdAddr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715008" y="2285992"/>
          <a:ext cx="290035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courseCode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courseTitle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CouseDescr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CouseCredit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214678" y="3357562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การออกแบบฐานข้อมูลเชิงตรรกะ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290035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stdID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stdName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StdAddr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71670" y="4143380"/>
          <a:ext cx="6096000" cy="1313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71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stdID</a:t>
                      </a:r>
                      <a:endParaRPr lang="th-TH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stdName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StdAddr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12345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atd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12346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การออกแบบฐานข้อมูลเชิงแนวคิด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การอิมพลีเมนต์และการติดตั้งระบบ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ดูประสิทธิภาพฐานข้อมูล</a:t>
            </a:r>
          </a:p>
          <a:p>
            <a:r>
              <a:rPr lang="th-TH" dirty="0" smtClean="0"/>
              <a:t>ความปลอดภัยของข้อมูล</a:t>
            </a:r>
          </a:p>
          <a:p>
            <a:r>
              <a:rPr lang="th-TH" dirty="0" smtClean="0"/>
              <a:t>การสำรองข้อมูลและการกู้คืนฐานข้อมูล</a:t>
            </a:r>
          </a:p>
          <a:p>
            <a:r>
              <a:rPr lang="th-TH" dirty="0" smtClean="0"/>
              <a:t>การคงสภาพฐานข้อมูล  คือ การปรับฐานข้อมูลที่มีประสิทธิภาพไม่ต้องปรับแต่งเพิ่มเติมบ่อยครั้ง</a:t>
            </a:r>
          </a:p>
          <a:p>
            <a:r>
              <a:rPr lang="th-TH" dirty="0" smtClean="0"/>
              <a:t>มาตฐานของฐานข้อมูล   คือ  เลือก</a:t>
            </a:r>
            <a:r>
              <a:rPr lang="th-TH" dirty="0" smtClean="0"/>
              <a:t>ใช้ฐานข้อมูล</a:t>
            </a:r>
            <a:r>
              <a:rPr lang="th-TH" dirty="0" smtClean="0"/>
              <a:t>ที่ทั่วโลกใช้กัน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การอิมพลีเมนต์และการติดตั้งระบบ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ตรวจสอบระบบที่พัฒนาขึ้นว่าสามารถทำงานได้ตามความต้องการ</a:t>
            </a:r>
          </a:p>
          <a:p>
            <a:r>
              <a:rPr lang="th-TH" dirty="0" smtClean="0"/>
              <a:t>ทดสอบระบบกับข้อมูลจริง</a:t>
            </a:r>
          </a:p>
          <a:p>
            <a:r>
              <a:rPr lang="th-TH" dirty="0" smtClean="0"/>
              <a:t>ประเมินผล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การดำเนินการ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นำไปใช้งานจริง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การบำรุงรักษา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การป้องกันระบบ     การสำรองข้อมูล</a:t>
            </a:r>
          </a:p>
          <a:p>
            <a:r>
              <a:rPr lang="th-TH" dirty="0" smtClean="0"/>
              <a:t>การแก้ไขปัญหา       กู้คืนข้อมูล</a:t>
            </a:r>
          </a:p>
          <a:p>
            <a:r>
              <a:rPr lang="th-TH" dirty="0" smtClean="0"/>
              <a:t>การปรับปรุงระบบ     การเพิ่มเติมเอนทิตี้และแอตตริบิวต์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ความมุ่งหมาย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ระบบสารสนเทศ</a:t>
            </a:r>
          </a:p>
          <a:p>
            <a:r>
              <a:rPr lang="th-TH" dirty="0" smtClean="0"/>
              <a:t>วงจรการพัฒนาระบบ</a:t>
            </a:r>
          </a:p>
          <a:p>
            <a:r>
              <a:rPr lang="th-TH" dirty="0" smtClean="0"/>
              <a:t>วงจรการพัฒนาฐานข้อมูล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System</a:t>
            </a:r>
            <a:br>
              <a:rPr lang="en-US" dirty="0" smtClean="0"/>
            </a:br>
            <a:r>
              <a:rPr lang="th-TH" dirty="0" smtClean="0"/>
              <a:t>ระบบสารสนเทศ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 (</a:t>
            </a:r>
            <a:r>
              <a:rPr lang="th-TH" dirty="0" smtClean="0"/>
              <a:t>ข้อมูล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Information (</a:t>
            </a:r>
            <a:r>
              <a:rPr lang="th-TH" dirty="0" smtClean="0"/>
              <a:t>สารสนเทศ</a:t>
            </a:r>
            <a:r>
              <a:rPr lang="en-US" dirty="0" smtClean="0"/>
              <a:t>)</a:t>
            </a:r>
            <a:endParaRPr lang="th-TH" dirty="0" smtClean="0"/>
          </a:p>
          <a:p>
            <a:r>
              <a:rPr lang="en-US" dirty="0" smtClean="0"/>
              <a:t>Information System (</a:t>
            </a:r>
            <a:r>
              <a:rPr lang="th-TH" dirty="0" smtClean="0"/>
              <a:t>ระบบสารสนเทศ</a:t>
            </a:r>
            <a:r>
              <a:rPr lang="en-US" dirty="0" smtClean="0"/>
              <a:t>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Develop Life Cycle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วงจรการพัฒนาระบบ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Planning </a:t>
            </a:r>
            <a:r>
              <a:rPr lang="th-TH" dirty="0" smtClean="0"/>
              <a:t>การวางแผนระบบ</a:t>
            </a:r>
            <a:endParaRPr lang="en-US" dirty="0" smtClean="0"/>
          </a:p>
          <a:p>
            <a:r>
              <a:rPr lang="en-US" dirty="0" smtClean="0"/>
              <a:t>Systems Analysis </a:t>
            </a:r>
            <a:r>
              <a:rPr lang="th-TH" dirty="0" smtClean="0"/>
              <a:t>การวิเคราะห์ระบบ</a:t>
            </a:r>
            <a:endParaRPr lang="en-US" dirty="0" smtClean="0"/>
          </a:p>
          <a:p>
            <a:r>
              <a:rPr lang="en-US" dirty="0" smtClean="0"/>
              <a:t>System Design </a:t>
            </a:r>
            <a:r>
              <a:rPr lang="th-TH" dirty="0" smtClean="0"/>
              <a:t>การออกแบบระบบ</a:t>
            </a:r>
            <a:endParaRPr lang="en-US" dirty="0" smtClean="0"/>
          </a:p>
          <a:p>
            <a:r>
              <a:rPr lang="en-US" dirty="0" smtClean="0"/>
              <a:t>Systems Implementation 	</a:t>
            </a:r>
            <a:r>
              <a:rPr lang="th-TH" dirty="0" smtClean="0"/>
              <a:t>การนำระบบไปใช้งานจริง</a:t>
            </a:r>
            <a:endParaRPr lang="en-US" dirty="0" smtClean="0"/>
          </a:p>
          <a:p>
            <a:r>
              <a:rPr lang="en-US" dirty="0" smtClean="0"/>
              <a:t>Systems </a:t>
            </a:r>
            <a:r>
              <a:rPr lang="en-US" dirty="0" err="1" smtClean="0"/>
              <a:t>Maintaince</a:t>
            </a:r>
            <a:r>
              <a:rPr lang="en-US" dirty="0" smtClean="0"/>
              <a:t> </a:t>
            </a:r>
            <a:r>
              <a:rPr lang="th-TH" dirty="0" smtClean="0"/>
              <a:t>การบำรุงรักษาระบบ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เป้าหมายการพัฒนาฐานข้อมูล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รวบรวมข้อมูลทั้งหมดในองค์กร</a:t>
            </a:r>
          </a:p>
          <a:p>
            <a:r>
              <a:rPr lang="th-TH" dirty="0" smtClean="0"/>
              <a:t>พัฒนาข้อมูลที่มีคุณภาพ</a:t>
            </a:r>
          </a:p>
          <a:p>
            <a:r>
              <a:rPr lang="th-TH" dirty="0" smtClean="0"/>
              <a:t>สามารถเข้าถึงข้อมูลได้ง่าย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การพัฒนาฐานข้อมูล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การศึกษาฐานข้อมูลเบื้องต้น</a:t>
            </a:r>
          </a:p>
          <a:p>
            <a:r>
              <a:rPr lang="th-TH" dirty="0" smtClean="0"/>
              <a:t>การออกแบบฐานข้อมูล</a:t>
            </a:r>
          </a:p>
          <a:p>
            <a:r>
              <a:rPr lang="th-TH" dirty="0" smtClean="0"/>
              <a:t>การอิมพลีเมนต์และการติดตั้งระบบ     คือ การนำระบบเพื่อใช้งาน</a:t>
            </a:r>
          </a:p>
          <a:p>
            <a:r>
              <a:rPr lang="th-TH" dirty="0" smtClean="0"/>
              <a:t>การทดสอบและประเมินผล</a:t>
            </a:r>
          </a:p>
          <a:p>
            <a:r>
              <a:rPr lang="th-TH" dirty="0" smtClean="0"/>
              <a:t>การนำระบบไปใช้งานจริง</a:t>
            </a:r>
          </a:p>
          <a:p>
            <a:r>
              <a:rPr lang="th-TH" dirty="0" smtClean="0"/>
              <a:t>การบำรุงรักษา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การศึกษาฐานข้อมูลเบื้องต้น</a:t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ศึกษาการทำงานของระบบงานเดิม</a:t>
            </a:r>
          </a:p>
          <a:p>
            <a:r>
              <a:rPr lang="th-TH" dirty="0" smtClean="0"/>
              <a:t>เข้าใจปัญหา และ ข้อจำกัดการทำงาน โดยการสัมภาษณ์ สังเกตุการณ์  สอบถาม</a:t>
            </a:r>
          </a:p>
          <a:p>
            <a:r>
              <a:rPr lang="th-TH" dirty="0" smtClean="0"/>
              <a:t>รวบรวมข้อมูล </a:t>
            </a:r>
          </a:p>
          <a:p>
            <a:r>
              <a:rPr lang="th-TH" dirty="0" smtClean="0"/>
              <a:t>วิเคราะห์หาแนวทางแก้ปัญหา</a:t>
            </a:r>
          </a:p>
          <a:p>
            <a:r>
              <a:rPr lang="th-TH" dirty="0" smtClean="0"/>
              <a:t>กำหนดขอบเขตระบบงาน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การออกแบบฐานข้อมูล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การออกแบบฐานข้อมูลเชิงแนวคิด    เช่น </a:t>
            </a:r>
            <a:r>
              <a:rPr lang="en-US" dirty="0" smtClean="0"/>
              <a:t> </a:t>
            </a:r>
            <a:r>
              <a:rPr lang="th-TH" dirty="0" smtClean="0"/>
              <a:t>สร้างแนวคิดเป็นภาพให้เข้าใจง่ายตรงกัน  </a:t>
            </a:r>
            <a:r>
              <a:rPr lang="en-US" dirty="0" smtClean="0"/>
              <a:t> ER-Diagram </a:t>
            </a:r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การออกแบบฐานข้อมูลเชิงตรรกะ    เช่น การแปลง </a:t>
            </a:r>
            <a:r>
              <a:rPr lang="en-US" dirty="0" smtClean="0"/>
              <a:t>ER </a:t>
            </a:r>
            <a:r>
              <a:rPr lang="th-TH" dirty="0" smtClean="0"/>
              <a:t>ให้เป็น </a:t>
            </a:r>
            <a:r>
              <a:rPr lang="en-US" dirty="0" smtClean="0"/>
              <a:t>Table</a:t>
            </a:r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การออกแบบฐานข้อมูลเชิงกายภาพ </a:t>
            </a:r>
            <a:r>
              <a:rPr lang="th-TH" dirty="0" smtClean="0"/>
              <a:t>เช่น การจัดเก็บไฟล์ที่เป็นฐานข้อมูล และการเรียกใช้งาน</a:t>
            </a:r>
          </a:p>
          <a:p>
            <a:endParaRPr lang="en-US" dirty="0" smtClean="0"/>
          </a:p>
          <a:p>
            <a:endParaRPr lang="th-TH" dirty="0" smtClean="0"/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การออกแบบฐานข้อมูลเชิงแนวคิด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Entity </a:t>
            </a:r>
            <a:r>
              <a:rPr lang="en-US" dirty="0" err="1" smtClean="0"/>
              <a:t>Relatonship</a:t>
            </a:r>
            <a:r>
              <a:rPr lang="en-US" dirty="0" smtClean="0"/>
              <a:t> Diagram  (ER-</a:t>
            </a:r>
            <a:r>
              <a:rPr lang="th-TH" dirty="0" smtClean="0"/>
              <a:t>ไดอะแกรม</a:t>
            </a:r>
            <a:r>
              <a:rPr lang="en-US" dirty="0" smtClean="0"/>
              <a:t>)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285</TotalTime>
  <Words>340</Words>
  <Application>Microsoft Office PowerPoint</Application>
  <PresentationFormat>On-screen Show (4:3)</PresentationFormat>
  <Paragraphs>84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Introduction to Database Development</vt:lpstr>
      <vt:lpstr>ความมุ่งหมาย</vt:lpstr>
      <vt:lpstr>Information System ระบบสารสนเทศ</vt:lpstr>
      <vt:lpstr>System Develop Life Cycle วงจรการพัฒนาระบบ</vt:lpstr>
      <vt:lpstr>เป้าหมายการพัฒนาฐานข้อมูล</vt:lpstr>
      <vt:lpstr>การพัฒนาฐานข้อมูล</vt:lpstr>
      <vt:lpstr>การศึกษาฐานข้อมูลเบื้องต้น </vt:lpstr>
      <vt:lpstr>การออกแบบฐานข้อมูล</vt:lpstr>
      <vt:lpstr>การออกแบบฐานข้อมูลเชิงแนวคิด</vt:lpstr>
      <vt:lpstr>การออกแบบฐานข้อมูลเชิงแนวคิด</vt:lpstr>
      <vt:lpstr>การออกแบบฐานข้อมูลเชิงตรรกะ</vt:lpstr>
      <vt:lpstr>การออกแบบฐานข้อมูลเชิงแนวคิด</vt:lpstr>
      <vt:lpstr>การอิมพลีเมนต์และการติดตั้งระบบ</vt:lpstr>
      <vt:lpstr>การอิมพลีเมนต์และการติดตั้งระบบ</vt:lpstr>
      <vt:lpstr>การดำเนินการ</vt:lpstr>
      <vt:lpstr>การบำรุงรักษา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Development</dc:title>
  <dc:creator>codename</dc:creator>
  <cp:lastModifiedBy>codename</cp:lastModifiedBy>
  <cp:revision>35</cp:revision>
  <dcterms:created xsi:type="dcterms:W3CDTF">2012-07-07T05:43:16Z</dcterms:created>
  <dcterms:modified xsi:type="dcterms:W3CDTF">2012-07-07T10:28:21Z</dcterms:modified>
</cp:coreProperties>
</file>